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302" r:id="rId4"/>
    <p:sldId id="319" r:id="rId5"/>
    <p:sldId id="321" r:id="rId6"/>
    <p:sldId id="323" r:id="rId7"/>
    <p:sldId id="322" r:id="rId8"/>
    <p:sldId id="324" r:id="rId9"/>
    <p:sldId id="303" r:id="rId10"/>
    <p:sldId id="325" r:id="rId11"/>
    <p:sldId id="304" r:id="rId12"/>
    <p:sldId id="305" r:id="rId13"/>
    <p:sldId id="317" r:id="rId14"/>
    <p:sldId id="309" r:id="rId15"/>
    <p:sldId id="311" r:id="rId16"/>
    <p:sldId id="312" r:id="rId17"/>
    <p:sldId id="313" r:id="rId18"/>
    <p:sldId id="310" r:id="rId19"/>
    <p:sldId id="307" r:id="rId20"/>
    <p:sldId id="314" r:id="rId21"/>
    <p:sldId id="315" r:id="rId22"/>
    <p:sldId id="316" r:id="rId23"/>
    <p:sldId id="318" r:id="rId24"/>
    <p:sldId id="301" r:id="rId25"/>
    <p:sldId id="300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888" y="-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20F37B-E372-4D8C-A16C-2517DD7C80EC}" type="datetimeFigureOut">
              <a:rPr lang="en-US" smtClean="0"/>
              <a:t>3/27/15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5B340-BE1B-48CB-8CF6-421600B4D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040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99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3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20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6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99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759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3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31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25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720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643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A5FF4-CF8B-4C1D-B884-BDACC7EA00DD}" type="datetimeFigureOut">
              <a:rPr lang="en-US" smtClean="0"/>
              <a:t>3/27/15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75779-A43D-4CD9-9DF2-BFA49DC45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587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metaruslan@gmail.com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67000"/>
            <a:ext cx="7772400" cy="933450"/>
          </a:xfrm>
        </p:spPr>
        <p:txBody>
          <a:bodyPr/>
          <a:lstStyle/>
          <a:p>
            <a:r>
              <a:rPr lang="ru-RU" dirty="0" smtClean="0"/>
              <a:t>Удаленная работа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3810000"/>
            <a:ext cx="6553200" cy="1905000"/>
          </a:xfrm>
        </p:spPr>
        <p:txBody>
          <a:bodyPr/>
          <a:lstStyle/>
          <a:p>
            <a:pPr algn="r"/>
            <a:r>
              <a:rPr lang="ru-RU" dirty="0" smtClean="0"/>
              <a:t>Руслан Аль-Факих</a:t>
            </a:r>
          </a:p>
          <a:p>
            <a:pPr algn="r"/>
            <a:r>
              <a:rPr lang="en-US" dirty="0" smtClean="0"/>
              <a:t>Java/</a:t>
            </a:r>
            <a:r>
              <a:rPr lang="en-US" dirty="0" err="1" smtClean="0"/>
              <a:t>Hadoop</a:t>
            </a:r>
            <a:r>
              <a:rPr lang="en-US" dirty="0" smtClean="0"/>
              <a:t> </a:t>
            </a:r>
            <a:r>
              <a:rPr lang="ru-RU" dirty="0" smtClean="0"/>
              <a:t>разработчик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28609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Почасовая ставка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 smtClean="0"/>
              <a:t>Изначальные ожидания - 50 000 рублей в месяц по Трудовому Кодексу</a:t>
            </a:r>
          </a:p>
          <a:p>
            <a:pPr marL="0" indent="0">
              <a:buNone/>
            </a:pPr>
            <a:endParaRPr lang="ru-RU" sz="1800" dirty="0"/>
          </a:p>
          <a:p>
            <a:r>
              <a:rPr lang="ru-RU" sz="1800" dirty="0" smtClean="0"/>
              <a:t>Количество рабочих дней, например, 2011 год</a:t>
            </a:r>
            <a:r>
              <a:rPr lang="en-US" sz="1800" dirty="0" smtClean="0"/>
              <a:t>:</a:t>
            </a:r>
            <a:r>
              <a:rPr lang="ru-RU" sz="1800" dirty="0" smtClean="0"/>
              <a:t> 247 </a:t>
            </a:r>
            <a:r>
              <a:rPr lang="ru-RU" sz="1800" dirty="0"/>
              <a:t>(включая все </a:t>
            </a:r>
            <a:r>
              <a:rPr lang="ru-RU" sz="1800" dirty="0" smtClean="0"/>
              <a:t>праздники, </a:t>
            </a:r>
            <a:r>
              <a:rPr lang="ru-RU" sz="1800" dirty="0" err="1"/>
              <a:t>planetcalc.ru</a:t>
            </a:r>
            <a:r>
              <a:rPr lang="ru-RU" sz="1800" dirty="0"/>
              <a:t>/930/</a:t>
            </a:r>
            <a:r>
              <a:rPr lang="ru-RU" sz="1800" dirty="0" smtClean="0"/>
              <a:t>).</a:t>
            </a:r>
          </a:p>
          <a:p>
            <a:r>
              <a:rPr lang="ru-RU" sz="1800" dirty="0" smtClean="0"/>
              <a:t>Если 20 дней отпуска,</a:t>
            </a:r>
            <a:r>
              <a:rPr lang="ru-RU" sz="1800" dirty="0"/>
              <a:t> </a:t>
            </a:r>
            <a:r>
              <a:rPr lang="ru-RU" sz="1800" dirty="0" smtClean="0"/>
              <a:t>то рабочих дней: 247 – 20 = 227</a:t>
            </a:r>
          </a:p>
          <a:p>
            <a:r>
              <a:rPr lang="ru-RU" sz="1800" dirty="0" smtClean="0"/>
              <a:t>Больничные, например, 5 дней, тогда рабочих дней: 227 – 5 = 222</a:t>
            </a:r>
          </a:p>
          <a:p>
            <a:pPr marL="0" indent="0">
              <a:buNone/>
            </a:pPr>
            <a:r>
              <a:rPr lang="ru-RU" sz="1800" dirty="0" smtClean="0"/>
              <a:t>Получается в одном месяце в среднем </a:t>
            </a:r>
            <a:r>
              <a:rPr lang="uk-UA" sz="1800" dirty="0" smtClean="0"/>
              <a:t>222 / 12 = 18,5 рабочих дней.</a:t>
            </a:r>
          </a:p>
          <a:p>
            <a:pPr marL="0" indent="0">
              <a:buNone/>
            </a:pPr>
            <a:r>
              <a:rPr lang="uk-UA" sz="1800" dirty="0"/>
              <a:t>Чтобы было 50 000 рублей после вычета 13% налогов нужно 57 </a:t>
            </a:r>
            <a:r>
              <a:rPr lang="uk-UA" sz="1800" dirty="0" smtClean="0"/>
              <a:t>471 рублей</a:t>
            </a:r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ru-RU" sz="1800" dirty="0" smtClean="0"/>
              <a:t>57 </a:t>
            </a:r>
            <a:r>
              <a:rPr lang="ru-RU" sz="1800" dirty="0"/>
              <a:t>471 / среднее количество дней в месяце (18,5) = 3 106 /</a:t>
            </a:r>
          </a:p>
          <a:p>
            <a:pPr marL="0" indent="0">
              <a:buNone/>
            </a:pPr>
            <a:r>
              <a:rPr lang="ru-RU" sz="1800" dirty="0"/>
              <a:t>8 часов в день = </a:t>
            </a:r>
            <a:r>
              <a:rPr lang="ru-RU" sz="1800" b="1" dirty="0"/>
              <a:t>388</a:t>
            </a:r>
            <a:r>
              <a:rPr lang="ru-RU" sz="1800" dirty="0"/>
              <a:t> рублей в час</a:t>
            </a:r>
            <a:endParaRPr lang="en-US" sz="1800" dirty="0" smtClean="0"/>
          </a:p>
          <a:p>
            <a:pPr marL="0" indent="0">
              <a:buNone/>
            </a:pPr>
            <a:r>
              <a:rPr lang="ru-RU" sz="1800" dirty="0" smtClean="0"/>
              <a:t>Пример выплаты:</a:t>
            </a:r>
          </a:p>
          <a:p>
            <a:pPr marL="0" indent="0">
              <a:buNone/>
            </a:pPr>
            <a:r>
              <a:rPr lang="ru-RU" sz="1800" dirty="0"/>
              <a:t>Апрель 2011 - 21 рабочий день, выплата 21 * 8 * 388 = 65 </a:t>
            </a:r>
            <a:r>
              <a:rPr lang="ru-RU" sz="1800" dirty="0" smtClean="0"/>
              <a:t>184</a:t>
            </a: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uk-UA" sz="1800" dirty="0" smtClean="0"/>
          </a:p>
          <a:p>
            <a:pPr marL="0" indent="0">
              <a:buNone/>
            </a:pPr>
            <a:endParaRPr lang="uk-UA" sz="1800" dirty="0"/>
          </a:p>
          <a:p>
            <a:pPr marL="0" indent="0">
              <a:buNone/>
            </a:pPr>
            <a:endParaRPr lang="uk-UA" sz="1800" dirty="0" smtClean="0"/>
          </a:p>
        </p:txBody>
      </p:sp>
    </p:spTree>
    <p:extLst>
      <p:ext uri="{BB962C8B-B14F-4D97-AF65-F5344CB8AC3E}">
        <p14:creationId xmlns:p14="http://schemas.microsoft.com/office/powerpoint/2010/main" val="3883545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dirty="0" smtClean="0"/>
              <a:t>50 000 в месяц по Трудовому Кодексу</a:t>
            </a:r>
          </a:p>
          <a:p>
            <a:pPr marL="0" indent="0" algn="ctr">
              <a:buNone/>
            </a:pPr>
            <a:r>
              <a:rPr lang="ru-RU" dirty="0"/>
              <a:t>э</a:t>
            </a:r>
            <a:r>
              <a:rPr lang="ru-RU" dirty="0" smtClean="0"/>
              <a:t>то</a:t>
            </a:r>
          </a:p>
          <a:p>
            <a:pPr marL="0" indent="0" algn="ctr">
              <a:buNone/>
            </a:pPr>
            <a:r>
              <a:rPr lang="ru-RU" dirty="0" smtClean="0"/>
              <a:t>388 в час</a:t>
            </a:r>
          </a:p>
          <a:p>
            <a:pPr marL="0" indent="0" algn="ctr">
              <a:buNone/>
            </a:pPr>
            <a:r>
              <a:rPr lang="ru-RU" dirty="0" smtClean="0"/>
              <a:t>или </a:t>
            </a:r>
            <a:r>
              <a:rPr lang="ru-RU" dirty="0"/>
              <a:t>обычно 65 </a:t>
            </a:r>
            <a:r>
              <a:rPr lang="ru-RU" dirty="0" smtClean="0"/>
              <a:t>184 в месяц</a:t>
            </a:r>
          </a:p>
          <a:p>
            <a:pPr marL="0" indent="0">
              <a:buNone/>
            </a:pPr>
            <a:r>
              <a:rPr lang="ru-RU" dirty="0" smtClean="0"/>
              <a:t>388 в час – это около </a:t>
            </a:r>
            <a:r>
              <a:rPr lang="en-US" dirty="0" smtClean="0"/>
              <a:t>$7</a:t>
            </a:r>
            <a:r>
              <a:rPr lang="ru-RU" dirty="0" smtClean="0"/>
              <a:t> сейчас</a:t>
            </a:r>
            <a:endParaRPr lang="en-US" dirty="0" smtClean="0"/>
          </a:p>
          <a:p>
            <a:pPr marL="0" indent="0">
              <a:buNone/>
            </a:pPr>
            <a:r>
              <a:rPr lang="ru-RU" dirty="0"/>
              <a:t>а</a:t>
            </a:r>
            <a:r>
              <a:rPr lang="ru-RU" dirty="0" smtClean="0"/>
              <a:t> раньше – около </a:t>
            </a:r>
            <a:r>
              <a:rPr lang="en-US" dirty="0" smtClean="0"/>
              <a:t>$</a:t>
            </a:r>
            <a:r>
              <a:rPr lang="ru-RU" dirty="0" smtClean="0"/>
              <a:t>14</a:t>
            </a: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34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/>
              <a:t>английские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odesk.com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elance.com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freelancer.com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linkedin.com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русские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fl.ru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hh.ru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moikrug.ru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12134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67000"/>
            <a:ext cx="8229600" cy="1143000"/>
          </a:xfrm>
        </p:spPr>
        <p:txBody>
          <a:bodyPr/>
          <a:lstStyle/>
          <a:p>
            <a:r>
              <a:rPr lang="ru-RU" dirty="0" smtClean="0"/>
              <a:t>Уровень английского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23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3-22 at 1.43.16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" r="871"/>
          <a:stretch>
            <a:fillRect/>
          </a:stretch>
        </p:blipFill>
        <p:spPr>
          <a:xfrm>
            <a:off x="457200" y="609600"/>
            <a:ext cx="8229600" cy="5516563"/>
          </a:xfrm>
        </p:spPr>
      </p:pic>
    </p:spTree>
    <p:extLst>
      <p:ext uri="{BB962C8B-B14F-4D97-AF65-F5344CB8AC3E}">
        <p14:creationId xmlns:p14="http://schemas.microsoft.com/office/powerpoint/2010/main" val="1756671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3-22 at 1.48.15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" b="1039"/>
          <a:stretch>
            <a:fillRect/>
          </a:stretch>
        </p:blipFill>
        <p:spPr>
          <a:xfrm>
            <a:off x="457200" y="762000"/>
            <a:ext cx="8229600" cy="5364163"/>
          </a:xfrm>
        </p:spPr>
      </p:pic>
    </p:spTree>
    <p:extLst>
      <p:ext uri="{BB962C8B-B14F-4D97-AF65-F5344CB8AC3E}">
        <p14:creationId xmlns:p14="http://schemas.microsoft.com/office/powerpoint/2010/main" val="3472444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Screen Shot 2015-03-22 at 1.57.03 A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" r="793"/>
          <a:stretch>
            <a:fillRect/>
          </a:stretch>
        </p:blipFill>
        <p:spPr>
          <a:xfrm>
            <a:off x="457200" y="609600"/>
            <a:ext cx="8229600" cy="5516563"/>
          </a:xfrm>
        </p:spPr>
      </p:pic>
    </p:spTree>
    <p:extLst>
      <p:ext uri="{BB962C8B-B14F-4D97-AF65-F5344CB8AC3E}">
        <p14:creationId xmlns:p14="http://schemas.microsoft.com/office/powerpoint/2010/main" val="3472444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3-22 at 2.02.23 A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0" b="6610"/>
          <a:stretch>
            <a:fillRect/>
          </a:stretch>
        </p:blipFill>
        <p:spPr>
          <a:xfrm>
            <a:off x="457200" y="609600"/>
            <a:ext cx="8229600" cy="5516563"/>
          </a:xfrm>
        </p:spPr>
      </p:pic>
    </p:spTree>
    <p:extLst>
      <p:ext uri="{BB962C8B-B14F-4D97-AF65-F5344CB8AC3E}">
        <p14:creationId xmlns:p14="http://schemas.microsoft.com/office/powerpoint/2010/main" val="3472444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fl.ru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hh.ru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moikrug.ru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671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Советы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Реальные фото и имя</a:t>
            </a:r>
          </a:p>
          <a:p>
            <a:r>
              <a:rPr lang="ru-RU" dirty="0" smtClean="0"/>
              <a:t>Хорошие интернет, гарнитура и наличие камеры – критично!</a:t>
            </a:r>
          </a:p>
          <a:p>
            <a:r>
              <a:rPr lang="ru-RU" dirty="0" smtClean="0"/>
              <a:t>Оценивай профили других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34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 себе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Образование</a:t>
            </a:r>
          </a:p>
          <a:p>
            <a:r>
              <a:rPr lang="ru-RU" dirty="0" smtClean="0"/>
              <a:t>ТвГУ, факультет ПМиК</a:t>
            </a:r>
          </a:p>
          <a:p>
            <a:pPr marL="0" indent="0">
              <a:buNone/>
            </a:pPr>
            <a:r>
              <a:rPr lang="ru-RU" dirty="0" smtClean="0"/>
              <a:t>Опыт</a:t>
            </a:r>
          </a:p>
          <a:p>
            <a:r>
              <a:rPr lang="ru-RU" dirty="0" smtClean="0"/>
              <a:t>8 лет </a:t>
            </a:r>
            <a:r>
              <a:rPr lang="en-US" dirty="0" smtClean="0"/>
              <a:t>Java</a:t>
            </a:r>
            <a:r>
              <a:rPr lang="ru-RU" dirty="0" smtClean="0"/>
              <a:t> разработки</a:t>
            </a:r>
          </a:p>
          <a:p>
            <a:r>
              <a:rPr lang="ru-RU" dirty="0" smtClean="0"/>
              <a:t>Из них последние 4 года – удаленный </a:t>
            </a:r>
            <a:r>
              <a:rPr lang="en-US" dirty="0" smtClean="0"/>
              <a:t>Java/</a:t>
            </a:r>
            <a:r>
              <a:rPr lang="en-US" dirty="0" err="1" smtClean="0"/>
              <a:t>Hadoop</a:t>
            </a:r>
            <a:r>
              <a:rPr lang="en-US" dirty="0" smtClean="0"/>
              <a:t> </a:t>
            </a:r>
            <a:r>
              <a:rPr lang="ru-RU" dirty="0" smtClean="0"/>
              <a:t>разработчик</a:t>
            </a:r>
          </a:p>
        </p:txBody>
      </p:sp>
    </p:spTree>
    <p:extLst>
      <p:ext uri="{BB962C8B-B14F-4D97-AF65-F5344CB8AC3E}">
        <p14:creationId xmlns:p14="http://schemas.microsoft.com/office/powerpoint/2010/main" val="945962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Налоги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Физическое лицо – 13%</a:t>
            </a:r>
          </a:p>
          <a:p>
            <a:r>
              <a:rPr lang="ru-RU" dirty="0" smtClean="0"/>
              <a:t>ИП – 6%*</a:t>
            </a:r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sz="800" dirty="0" smtClean="0"/>
              <a:t>*сноска очень мелким шрифтом, чтобы никто никто не видел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23993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Физическое лицо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dirty="0" smtClean="0"/>
              <a:t>год 1: получаешь доход</a:t>
            </a:r>
          </a:p>
          <a:p>
            <a:pPr marL="0" indent="0" algn="ctr">
              <a:buNone/>
            </a:pPr>
            <a:r>
              <a:rPr lang="ru-RU" dirty="0" smtClean="0"/>
              <a:t>потом</a:t>
            </a:r>
          </a:p>
          <a:p>
            <a:pPr marL="0" indent="0" algn="ctr">
              <a:buNone/>
            </a:pPr>
            <a:r>
              <a:rPr lang="ru-RU" dirty="0" smtClean="0"/>
              <a:t>начало года 2: подаешь декларацию за год 1</a:t>
            </a:r>
          </a:p>
          <a:p>
            <a:pPr marL="0" indent="0" algn="ctr">
              <a:buNone/>
            </a:pPr>
            <a:r>
              <a:rPr lang="ru-RU" dirty="0" smtClean="0"/>
              <a:t>потом</a:t>
            </a:r>
          </a:p>
          <a:p>
            <a:pPr marL="0" indent="0" algn="ctr">
              <a:buNone/>
            </a:pPr>
            <a:r>
              <a:rPr lang="ru-RU" dirty="0" smtClean="0"/>
              <a:t>до середины года 2: платишь по декларации</a:t>
            </a:r>
          </a:p>
          <a:p>
            <a:pPr marL="0" indent="0" algn="ctr">
              <a:buNone/>
            </a:pPr>
            <a:endParaRPr lang="ru-RU" dirty="0"/>
          </a:p>
          <a:p>
            <a:pPr marL="0" indent="0" algn="ctr">
              <a:buNone/>
            </a:pPr>
            <a:r>
              <a:rPr lang="ru-RU" dirty="0" smtClean="0"/>
              <a:t>(в банке могут спросить, откуда доход)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993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Дорогое банковское обслуживание</a:t>
            </a:r>
          </a:p>
          <a:p>
            <a:r>
              <a:rPr lang="ru-RU" dirty="0" smtClean="0"/>
              <a:t>Ежеквартальные платежи</a:t>
            </a:r>
          </a:p>
          <a:p>
            <a:r>
              <a:rPr lang="ru-RU" dirty="0" smtClean="0"/>
              <a:t>Каждый приход – справки</a:t>
            </a:r>
          </a:p>
          <a:p>
            <a:r>
              <a:rPr lang="ru-RU" dirty="0" smtClean="0"/>
              <a:t>Платежи в пенсионный  и страховые фонды</a:t>
            </a:r>
          </a:p>
          <a:p>
            <a:r>
              <a:rPr lang="ru-RU" dirty="0" smtClean="0"/>
              <a:t>Нужен адекватный валютный контроль!</a:t>
            </a:r>
          </a:p>
        </p:txBody>
      </p:sp>
    </p:spTree>
    <p:extLst>
      <p:ext uri="{BB962C8B-B14F-4D97-AF65-F5344CB8AC3E}">
        <p14:creationId xmlns:p14="http://schemas.microsoft.com/office/powerpoint/2010/main" val="1823993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Как вести ИП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Сам</a:t>
            </a:r>
          </a:p>
          <a:p>
            <a:r>
              <a:rPr lang="ru-RU" dirty="0"/>
              <a:t>Б</a:t>
            </a:r>
            <a:r>
              <a:rPr lang="ru-RU" dirty="0" smtClean="0"/>
              <a:t>ухгалтерское бюро</a:t>
            </a:r>
          </a:p>
          <a:p>
            <a:r>
              <a:rPr lang="ru-RU" dirty="0" smtClean="0"/>
              <a:t>Онлайн-бухгалтерии, например, </a:t>
            </a:r>
            <a:r>
              <a:rPr lang="en-US" dirty="0" err="1" smtClean="0"/>
              <a:t>moedelo.org</a:t>
            </a:r>
            <a:r>
              <a:rPr lang="ru-RU" dirty="0" smtClean="0"/>
              <a:t> и </a:t>
            </a:r>
            <a:r>
              <a:rPr lang="en-US" dirty="0" err="1"/>
              <a:t>elba.kontur.ru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231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Руслан Аль-Факих</a:t>
            </a:r>
          </a:p>
          <a:p>
            <a:pPr marL="0" indent="0">
              <a:buNone/>
            </a:pPr>
            <a:r>
              <a:rPr lang="en-US" dirty="0" smtClean="0"/>
              <a:t>Ruslan Al-Fakikh</a:t>
            </a:r>
          </a:p>
          <a:p>
            <a:pPr marL="0" indent="0">
              <a:buNone/>
            </a:pPr>
            <a:r>
              <a:rPr lang="en-US" dirty="0" smtClean="0"/>
              <a:t>Email: </a:t>
            </a:r>
            <a:r>
              <a:rPr lang="en-US" dirty="0" smtClean="0">
                <a:hlinkClick r:id="rId2"/>
              </a:rPr>
              <a:t>metaruslan@gmail.com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Skype: </a:t>
            </a:r>
            <a:r>
              <a:rPr lang="en-US" dirty="0" err="1" smtClean="0"/>
              <a:t>rusik.exe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 smtClean="0"/>
              <a:t>Есть вакансии!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657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/>
          <a:lstStyle/>
          <a:p>
            <a:r>
              <a:rPr lang="ru-RU" dirty="0" smtClean="0"/>
              <a:t>Вопросы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827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Вид оплаты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Фиксированная (ты </a:t>
            </a:r>
            <a:r>
              <a:rPr lang="ru-RU" dirty="0" err="1" smtClean="0"/>
              <a:t>фрилансер</a:t>
            </a:r>
            <a:r>
              <a:rPr lang="ru-RU" dirty="0" smtClean="0"/>
              <a:t>)</a:t>
            </a:r>
          </a:p>
          <a:p>
            <a:r>
              <a:rPr lang="ru-RU" dirty="0" smtClean="0"/>
              <a:t>Почасовая (ты удаленный сотрудник)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603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438400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 smtClean="0"/>
              <a:t>Мои проекты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18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Screen Shot 2015-03-27 at 3.44.22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1" b="12471"/>
          <a:stretch>
            <a:fillRect/>
          </a:stretch>
        </p:blipFill>
        <p:spPr>
          <a:xfrm>
            <a:off x="457200" y="609600"/>
            <a:ext cx="8229600" cy="5516563"/>
          </a:xfrm>
        </p:spPr>
      </p:pic>
    </p:spTree>
    <p:extLst>
      <p:ext uri="{BB962C8B-B14F-4D97-AF65-F5344CB8AC3E}">
        <p14:creationId xmlns:p14="http://schemas.microsoft.com/office/powerpoint/2010/main" val="380518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Screen Shot 2015-03-27 at 3.47.21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681" b="-8681"/>
          <a:stretch>
            <a:fillRect/>
          </a:stretch>
        </p:blipFill>
        <p:spPr>
          <a:xfrm>
            <a:off x="457200" y="609600"/>
            <a:ext cx="8229600" cy="5516563"/>
          </a:xfrm>
        </p:spPr>
      </p:pic>
    </p:spTree>
    <p:extLst>
      <p:ext uri="{BB962C8B-B14F-4D97-AF65-F5344CB8AC3E}">
        <p14:creationId xmlns:p14="http://schemas.microsoft.com/office/powerpoint/2010/main" val="341082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 Shot 2015-03-27 at 3.49.10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683" b="-10683"/>
          <a:stretch>
            <a:fillRect/>
          </a:stretch>
        </p:blipFill>
        <p:spPr>
          <a:xfrm>
            <a:off x="457200" y="533400"/>
            <a:ext cx="8229600" cy="5592763"/>
          </a:xfrm>
        </p:spPr>
      </p:pic>
    </p:spTree>
    <p:extLst>
      <p:ext uri="{BB962C8B-B14F-4D97-AF65-F5344CB8AC3E}">
        <p14:creationId xmlns:p14="http://schemas.microsoft.com/office/powerpoint/2010/main" val="341082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 Shot 2015-03-27 at 3.51.03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" r="2095"/>
          <a:stretch>
            <a:fillRect/>
          </a:stretch>
        </p:blipFill>
        <p:spPr>
          <a:xfrm>
            <a:off x="457200" y="533400"/>
            <a:ext cx="8229600" cy="5592763"/>
          </a:xfrm>
        </p:spPr>
      </p:pic>
    </p:spTree>
    <p:extLst>
      <p:ext uri="{BB962C8B-B14F-4D97-AF65-F5344CB8AC3E}">
        <p14:creationId xmlns:p14="http://schemas.microsoft.com/office/powerpoint/2010/main" val="4074575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895600"/>
            <a:ext cx="8229600" cy="1143000"/>
          </a:xfrm>
        </p:spPr>
        <p:txBody>
          <a:bodyPr/>
          <a:lstStyle/>
          <a:p>
            <a:r>
              <a:rPr lang="ru-RU" dirty="0" smtClean="0"/>
              <a:t>Почасовая ставка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568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1409</TotalTime>
  <Words>362</Words>
  <Application>Microsoft Macintosh PowerPoint</Application>
  <PresentationFormat>On-screen Show (4:3)</PresentationFormat>
  <Paragraphs>89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Удаленная работа</vt:lpstr>
      <vt:lpstr>О себе</vt:lpstr>
      <vt:lpstr>Вид оплаты</vt:lpstr>
      <vt:lpstr>Мои проекты</vt:lpstr>
      <vt:lpstr>PowerPoint Presentation</vt:lpstr>
      <vt:lpstr>PowerPoint Presentation</vt:lpstr>
      <vt:lpstr>PowerPoint Presentation</vt:lpstr>
      <vt:lpstr>PowerPoint Presentation</vt:lpstr>
      <vt:lpstr>Почасовая ставка</vt:lpstr>
      <vt:lpstr>Почасовая ставка</vt:lpstr>
      <vt:lpstr>PowerPoint Presentation</vt:lpstr>
      <vt:lpstr>PowerPoint Presentation</vt:lpstr>
      <vt:lpstr>Уровень английского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Советы</vt:lpstr>
      <vt:lpstr>Налоги</vt:lpstr>
      <vt:lpstr>Физическое лицо</vt:lpstr>
      <vt:lpstr>ИП</vt:lpstr>
      <vt:lpstr>Как вести ИП</vt:lpstr>
      <vt:lpstr>PowerPoint Presentation</vt:lpstr>
      <vt:lpstr>Вопросы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&amp; Hadoop</dc:title>
  <dc:creator>ralfakikh</dc:creator>
  <cp:lastModifiedBy>Ruslan</cp:lastModifiedBy>
  <cp:revision>42</cp:revision>
  <dcterms:created xsi:type="dcterms:W3CDTF">2014-12-06T10:11:23Z</dcterms:created>
  <dcterms:modified xsi:type="dcterms:W3CDTF">2015-03-27T12:55:52Z</dcterms:modified>
</cp:coreProperties>
</file>

<file path=docProps/thumbnail.jpeg>
</file>